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0279975" cy="42808525"/>
  <p:notesSz cx="7099300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5968">
          <p15:clr>
            <a:srgbClr val="A4A3A4"/>
          </p15:clr>
        </p15:guide>
        <p15:guide id="2" orient="horz" pos="7325">
          <p15:clr>
            <a:srgbClr val="A4A3A4"/>
          </p15:clr>
        </p15:guide>
        <p15:guide id="3" orient="horz" pos="4595">
          <p15:clr>
            <a:srgbClr val="A4A3A4"/>
          </p15:clr>
        </p15:guide>
        <p15:guide id="4" orient="horz" pos="8123">
          <p15:clr>
            <a:srgbClr val="A4A3A4"/>
          </p15:clr>
        </p15:guide>
        <p15:guide id="5" pos="497">
          <p15:clr>
            <a:srgbClr val="A4A3A4"/>
          </p15:clr>
        </p15:guide>
        <p15:guide id="6" pos="4769">
          <p15:clr>
            <a:srgbClr val="A4A3A4"/>
          </p15:clr>
        </p15:guide>
        <p15:guide id="7" pos="5100">
          <p15:clr>
            <a:srgbClr val="A4A3A4"/>
          </p15:clr>
        </p15:guide>
        <p15:guide id="8" pos="9371">
          <p15:clr>
            <a:srgbClr val="A4A3A4"/>
          </p15:clr>
        </p15:guide>
        <p15:guide id="9" pos="9703">
          <p15:clr>
            <a:srgbClr val="A4A3A4"/>
          </p15:clr>
        </p15:guide>
        <p15:guide id="10" pos="13974">
          <p15:clr>
            <a:srgbClr val="A4A3A4"/>
          </p15:clr>
        </p15:guide>
        <p15:guide id="11" pos="14306">
          <p15:clr>
            <a:srgbClr val="A4A3A4"/>
          </p15:clr>
        </p15:guide>
        <p15:guide id="12" pos="18577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" roundtripDataSignature="AMtx7mi2jd3oRklO3dxl+jivftFM1TAC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623"/>
    <a:srgbClr val="F5AD77"/>
    <a:srgbClr val="44797B"/>
    <a:srgbClr val="6A9496"/>
    <a:srgbClr val="E2DBD3"/>
    <a:srgbClr val="10312B"/>
    <a:srgbClr val="D1DADB"/>
    <a:srgbClr val="A1BDBE"/>
    <a:srgbClr val="D9E4E4"/>
    <a:srgbClr val="C8D7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806" autoAdjust="0"/>
    <p:restoredTop sz="91740" autoAdjust="0"/>
  </p:normalViewPr>
  <p:slideViewPr>
    <p:cSldViewPr snapToGrid="0">
      <p:cViewPr>
        <p:scale>
          <a:sx n="50" d="100"/>
          <a:sy n="50" d="100"/>
        </p:scale>
        <p:origin x="540" y="-8682"/>
      </p:cViewPr>
      <p:guideLst>
        <p:guide orient="horz" pos="25968"/>
        <p:guide orient="horz" pos="7325"/>
        <p:guide orient="horz" pos="4595"/>
        <p:guide orient="horz" pos="8123"/>
        <p:guide pos="497"/>
        <p:guide pos="4769"/>
        <p:guide pos="5100"/>
        <p:guide pos="9371"/>
        <p:guide pos="9703"/>
        <p:guide pos="13974"/>
        <p:guide pos="14306"/>
        <p:guide pos="185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3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10" Type="http://schemas.openxmlformats.org/officeDocument/2006/relationships/viewProps" Target="viewProps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65463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00" tIns="45900" rIns="91800" bIns="459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86213" y="0"/>
            <a:ext cx="3141662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00" tIns="45900" rIns="91800" bIns="459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173288" y="765175"/>
            <a:ext cx="2708275" cy="3829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9163" y="4900613"/>
            <a:ext cx="5211762" cy="459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00" tIns="45900" rIns="91800" bIns="459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3438"/>
            <a:ext cx="3065463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00" tIns="45900" rIns="91800" bIns="459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86213" y="9723438"/>
            <a:ext cx="31416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00" tIns="45900" rIns="91800" bIns="459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04895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 txBox="1">
            <a:spLocks noGrp="1"/>
          </p:cNvSpPr>
          <p:nvPr>
            <p:ph type="body" idx="1"/>
          </p:nvPr>
        </p:nvSpPr>
        <p:spPr>
          <a:xfrm>
            <a:off x="919163" y="4900613"/>
            <a:ext cx="5211762" cy="4592637"/>
          </a:xfrm>
          <a:prstGeom prst="rect">
            <a:avLst/>
          </a:prstGeom>
        </p:spPr>
        <p:txBody>
          <a:bodyPr spcFirstLastPara="1" wrap="square" lIns="91800" tIns="45900" rIns="91800" bIns="459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3288" y="765175"/>
            <a:ext cx="2708275" cy="3829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9958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/>
          <p:nvPr/>
        </p:nvSpPr>
        <p:spPr>
          <a:xfrm>
            <a:off x="0" y="8423005"/>
            <a:ext cx="30279975" cy="29625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89400" tIns="44700" rIns="89400" bIns="44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1513561" y="1715425"/>
            <a:ext cx="27252854" cy="713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175" tIns="208575" rIns="417175" bIns="2085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1513561" y="9583473"/>
            <a:ext cx="13378913" cy="399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175" tIns="208575" rIns="417175" bIns="208575" anchor="b" anchorCtr="0">
            <a:noAutofit/>
          </a:bodyPr>
          <a:lstStyle>
            <a:lvl1pPr marL="457200" lvl="0" indent="-228600" algn="l">
              <a:spcBef>
                <a:spcPts val="4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Times New Roman"/>
              <a:buNone/>
              <a:defRPr sz="23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2"/>
          </p:nvPr>
        </p:nvSpPr>
        <p:spPr>
          <a:xfrm>
            <a:off x="1513561" y="13575853"/>
            <a:ext cx="13378913" cy="24665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175" tIns="208575" rIns="417175" bIns="208575" anchor="t" anchorCtr="0">
            <a:noAutofit/>
          </a:bodyPr>
          <a:lstStyle>
            <a:lvl1pPr marL="457200" lvl="0" indent="-374650" algn="l">
              <a:spcBef>
                <a:spcPts val="4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Times New Roman"/>
              <a:buChar char="•"/>
              <a:defRPr sz="23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3"/>
          </p:nvPr>
        </p:nvSpPr>
        <p:spPr>
          <a:xfrm>
            <a:off x="15382027" y="9583473"/>
            <a:ext cx="13384388" cy="399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175" tIns="208575" rIns="417175" bIns="208575" anchor="b" anchorCtr="0">
            <a:noAutofit/>
          </a:bodyPr>
          <a:lstStyle>
            <a:lvl1pPr marL="457200" lvl="0" indent="-228600" algn="l">
              <a:spcBef>
                <a:spcPts val="4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Times New Roman"/>
              <a:buNone/>
              <a:defRPr sz="23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4"/>
          </p:nvPr>
        </p:nvSpPr>
        <p:spPr>
          <a:xfrm>
            <a:off x="15382027" y="13575853"/>
            <a:ext cx="13384388" cy="24665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175" tIns="208575" rIns="417175" bIns="208575" anchor="t" anchorCtr="0">
            <a:noAutofit/>
          </a:bodyPr>
          <a:lstStyle>
            <a:lvl1pPr marL="457200" lvl="0" indent="-374650" algn="l">
              <a:spcBef>
                <a:spcPts val="4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Times New Roman"/>
              <a:buChar char="•"/>
              <a:defRPr sz="23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dt" idx="10"/>
          </p:nvPr>
        </p:nvSpPr>
        <p:spPr>
          <a:xfrm>
            <a:off x="2271616" y="39004371"/>
            <a:ext cx="6308422" cy="2852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175" tIns="208575" rIns="417175" bIns="2085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ftr" idx="11"/>
          </p:nvPr>
        </p:nvSpPr>
        <p:spPr>
          <a:xfrm>
            <a:off x="10345228" y="39004371"/>
            <a:ext cx="9589520" cy="2852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175" tIns="208575" rIns="417175" bIns="2085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21699938" y="39004371"/>
            <a:ext cx="6308422" cy="2852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175" tIns="208575" rIns="417175" bIns="208575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AB48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2271616" y="3804156"/>
            <a:ext cx="25736744" cy="713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175" tIns="208575" rIns="417175" bIns="2085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2271616" y="12366309"/>
            <a:ext cx="25736744" cy="25686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175" tIns="208575" rIns="417175" bIns="208575" anchor="t" anchorCtr="0">
            <a:noAutofit/>
          </a:bodyPr>
          <a:lstStyle>
            <a:lvl1pPr marL="457200" marR="0" lvl="0" indent="-1155700" algn="l" rtl="0">
              <a:spcBef>
                <a:spcPts val="2920"/>
              </a:spcBef>
              <a:spcAft>
                <a:spcPts val="0"/>
              </a:spcAft>
              <a:buClr>
                <a:schemeClr val="lt1"/>
              </a:buClr>
              <a:buSzPts val="14600"/>
              <a:buFont typeface="Times New Roman"/>
              <a:buChar char="•"/>
              <a:defRPr sz="14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1041400" algn="l" rtl="0">
              <a:spcBef>
                <a:spcPts val="2560"/>
              </a:spcBef>
              <a:spcAft>
                <a:spcPts val="0"/>
              </a:spcAft>
              <a:buClr>
                <a:schemeClr val="lt1"/>
              </a:buClr>
              <a:buSzPts val="12800"/>
              <a:buFont typeface="Times New Roman"/>
              <a:buChar char="–"/>
              <a:defRPr sz="1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927100" algn="l" rtl="0"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11000"/>
              <a:buFont typeface="Times New Roman"/>
              <a:buChar char="•"/>
              <a:defRPr sz="11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806450" algn="l" rtl="0">
              <a:spcBef>
                <a:spcPts val="1820"/>
              </a:spcBef>
              <a:spcAft>
                <a:spcPts val="0"/>
              </a:spcAft>
              <a:buClr>
                <a:schemeClr val="lt1"/>
              </a:buClr>
              <a:buSzPts val="9100"/>
              <a:buFont typeface="Times New Roman"/>
              <a:buChar char="–"/>
              <a:defRPr sz="91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806450" algn="l" rtl="0">
              <a:spcBef>
                <a:spcPts val="1820"/>
              </a:spcBef>
              <a:spcAft>
                <a:spcPts val="0"/>
              </a:spcAft>
              <a:buClr>
                <a:schemeClr val="lt1"/>
              </a:buClr>
              <a:buSzPts val="9100"/>
              <a:buFont typeface="Times New Roman"/>
              <a:buChar char="»"/>
              <a:defRPr sz="91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806450" algn="l" rtl="0">
              <a:spcBef>
                <a:spcPts val="1820"/>
              </a:spcBef>
              <a:spcAft>
                <a:spcPts val="0"/>
              </a:spcAft>
              <a:buClr>
                <a:schemeClr val="lt1"/>
              </a:buClr>
              <a:buSzPts val="9100"/>
              <a:buFont typeface="Times New Roman"/>
              <a:buChar char="»"/>
              <a:defRPr sz="91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806450" algn="l" rtl="0">
              <a:spcBef>
                <a:spcPts val="1820"/>
              </a:spcBef>
              <a:spcAft>
                <a:spcPts val="0"/>
              </a:spcAft>
              <a:buClr>
                <a:schemeClr val="lt1"/>
              </a:buClr>
              <a:buSzPts val="9100"/>
              <a:buFont typeface="Times New Roman"/>
              <a:buChar char="»"/>
              <a:defRPr sz="91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806450" algn="l" rtl="0">
              <a:spcBef>
                <a:spcPts val="1820"/>
              </a:spcBef>
              <a:spcAft>
                <a:spcPts val="0"/>
              </a:spcAft>
              <a:buClr>
                <a:schemeClr val="lt1"/>
              </a:buClr>
              <a:buSzPts val="9100"/>
              <a:buFont typeface="Times New Roman"/>
              <a:buChar char="»"/>
              <a:defRPr sz="91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806450" algn="l" rtl="0">
              <a:spcBef>
                <a:spcPts val="1820"/>
              </a:spcBef>
              <a:spcAft>
                <a:spcPts val="0"/>
              </a:spcAft>
              <a:buClr>
                <a:schemeClr val="lt1"/>
              </a:buClr>
              <a:buSzPts val="9100"/>
              <a:buFont typeface="Times New Roman"/>
              <a:buChar char="»"/>
              <a:defRPr sz="91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2271616" y="39004371"/>
            <a:ext cx="6308422" cy="2852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175" tIns="208575" rIns="417175" bIns="208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10345228" y="39004371"/>
            <a:ext cx="9589520" cy="2852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175" tIns="208575" rIns="417175" bIns="208575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21699938" y="39004371"/>
            <a:ext cx="6308422" cy="2852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175" tIns="208575" rIns="417175" bIns="20857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6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‹Nº›</a:t>
            </a:fld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0" y="1"/>
            <a:ext cx="30279975" cy="42808525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9400" tIns="44700" rIns="89400" bIns="44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4797B">
            <a:alpha val="10000"/>
          </a:srgbClr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ángulo 81"/>
          <p:cNvSpPr/>
          <p:nvPr/>
        </p:nvSpPr>
        <p:spPr>
          <a:xfrm>
            <a:off x="15539583" y="10969572"/>
            <a:ext cx="13536941" cy="16071589"/>
          </a:xfrm>
          <a:prstGeom prst="rect">
            <a:avLst/>
          </a:prstGeom>
          <a:solidFill>
            <a:srgbClr val="D1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9" name="Rectángulo 148"/>
          <p:cNvSpPr/>
          <p:nvPr/>
        </p:nvSpPr>
        <p:spPr>
          <a:xfrm>
            <a:off x="0" y="39626619"/>
            <a:ext cx="30279975" cy="244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0" name="Rectángulo 79"/>
          <p:cNvSpPr/>
          <p:nvPr/>
        </p:nvSpPr>
        <p:spPr>
          <a:xfrm>
            <a:off x="0" y="33527520"/>
            <a:ext cx="30279975" cy="4313785"/>
          </a:xfrm>
          <a:prstGeom prst="rect">
            <a:avLst/>
          </a:prstGeom>
          <a:solidFill>
            <a:srgbClr val="F5A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8" name="Triángulo isósceles 77"/>
          <p:cNvSpPr/>
          <p:nvPr/>
        </p:nvSpPr>
        <p:spPr>
          <a:xfrm>
            <a:off x="13997496" y="32745153"/>
            <a:ext cx="2189855" cy="1111761"/>
          </a:xfrm>
          <a:prstGeom prst="triangle">
            <a:avLst/>
          </a:prstGeom>
          <a:solidFill>
            <a:srgbClr val="F5A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3" name="Recortar rectángulo de esquina sencilla 122"/>
          <p:cNvSpPr/>
          <p:nvPr/>
        </p:nvSpPr>
        <p:spPr>
          <a:xfrm rot="10800000" flipH="1">
            <a:off x="1030732" y="27374596"/>
            <a:ext cx="14045145" cy="5770479"/>
          </a:xfrm>
          <a:prstGeom prst="snip1Rect">
            <a:avLst/>
          </a:prstGeom>
          <a:solidFill>
            <a:srgbClr val="6A9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" name="Recortar rectángulo de esquina sencilla 60"/>
          <p:cNvSpPr/>
          <p:nvPr/>
        </p:nvSpPr>
        <p:spPr>
          <a:xfrm rot="10800000">
            <a:off x="15076222" y="27374596"/>
            <a:ext cx="13999958" cy="5770479"/>
          </a:xfrm>
          <a:prstGeom prst="snip1Rect">
            <a:avLst/>
          </a:prstGeom>
          <a:solidFill>
            <a:srgbClr val="6A9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8" name="Recortar rectángulo de esquina sencilla 37"/>
          <p:cNvSpPr/>
          <p:nvPr/>
        </p:nvSpPr>
        <p:spPr>
          <a:xfrm>
            <a:off x="20366442" y="672352"/>
            <a:ext cx="8710083" cy="5542269"/>
          </a:xfrm>
          <a:prstGeom prst="snip1Rect">
            <a:avLst/>
          </a:prstGeom>
          <a:solidFill>
            <a:srgbClr val="D9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3" name="Rectángulo 92"/>
          <p:cNvSpPr/>
          <p:nvPr/>
        </p:nvSpPr>
        <p:spPr>
          <a:xfrm>
            <a:off x="943865" y="6493122"/>
            <a:ext cx="28132659" cy="1014373"/>
          </a:xfrm>
          <a:prstGeom prst="rect">
            <a:avLst/>
          </a:prstGeom>
          <a:solidFill>
            <a:srgbClr val="EE7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1" name="Rectángulo 90"/>
          <p:cNvSpPr/>
          <p:nvPr/>
        </p:nvSpPr>
        <p:spPr>
          <a:xfrm>
            <a:off x="943867" y="672352"/>
            <a:ext cx="18930886" cy="5542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1" name="Google Shape;111;p1"/>
          <p:cNvSpPr/>
          <p:nvPr/>
        </p:nvSpPr>
        <p:spPr>
          <a:xfrm>
            <a:off x="1229792" y="37778641"/>
            <a:ext cx="27996526" cy="1610392"/>
          </a:xfrm>
          <a:prstGeom prst="rect">
            <a:avLst/>
          </a:prstGeom>
          <a:noFill/>
          <a:ln w="57150">
            <a:noFill/>
          </a:ln>
        </p:spPr>
        <p:txBody>
          <a:bodyPr spcFirstLastPara="1" wrap="square" lIns="351950" tIns="351950" rIns="351950" bIns="351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b="1" i="0" u="none" strike="noStrike" cap="none" dirty="0">
                <a:solidFill>
                  <a:srgbClr val="44797B"/>
                </a:solidFill>
                <a:latin typeface="Arial"/>
                <a:ea typeface="Arial"/>
                <a:cs typeface="Arial"/>
                <a:sym typeface="Arial"/>
              </a:rPr>
              <a:t>REFERENCIAS</a:t>
            </a:r>
          </a:p>
          <a:p>
            <a:pPr lvl="0" algn="just">
              <a:spcBef>
                <a:spcPts val="1200"/>
              </a:spcBef>
            </a:pPr>
            <a:r>
              <a:rPr lang="en-AU" sz="2800" b="0" i="0" u="none" strike="noStrike" cap="none" dirty="0" err="1">
                <a:solidFill>
                  <a:srgbClr val="10312B"/>
                </a:solidFill>
                <a:sym typeface="Arial"/>
              </a:rPr>
              <a:t>Emplee</a:t>
            </a:r>
            <a:r>
              <a:rPr lang="en-AU" sz="2800" b="0" i="0" u="none" strike="noStrike" cap="none" dirty="0">
                <a:solidFill>
                  <a:srgbClr val="10312B"/>
                </a:solidFill>
                <a:sym typeface="Arial"/>
              </a:rPr>
              <a:t> </a:t>
            </a:r>
            <a:r>
              <a:rPr lang="en-AU" sz="2800" b="0" i="0" u="none" strike="noStrike" cap="none" dirty="0" err="1">
                <a:solidFill>
                  <a:srgbClr val="10312B"/>
                </a:solidFill>
                <a:sym typeface="Arial"/>
              </a:rPr>
              <a:t>aquí</a:t>
            </a:r>
            <a:r>
              <a:rPr lang="en-AU" sz="2800" b="0" i="0" u="none" strike="noStrike" cap="none" dirty="0">
                <a:solidFill>
                  <a:srgbClr val="10312B"/>
                </a:solidFill>
                <a:sym typeface="Arial"/>
              </a:rPr>
              <a:t> un tamaño de </a:t>
            </a:r>
            <a:r>
              <a:rPr lang="en-AU" sz="2800" b="0" i="0" u="none" strike="noStrike" cap="none" dirty="0" err="1">
                <a:solidFill>
                  <a:srgbClr val="10312B"/>
                </a:solidFill>
                <a:sym typeface="Arial"/>
              </a:rPr>
              <a:t>fuente</a:t>
            </a:r>
            <a:r>
              <a:rPr lang="en-AU" sz="2800" b="0" i="0" u="none" strike="noStrike" cap="none" dirty="0">
                <a:solidFill>
                  <a:srgbClr val="10312B"/>
                </a:solidFill>
                <a:sym typeface="Arial"/>
              </a:rPr>
              <a:t> </a:t>
            </a:r>
            <a:r>
              <a:rPr lang="en-AU" sz="2800" b="0" i="0" u="none" strike="noStrike" cap="none" dirty="0" err="1">
                <a:solidFill>
                  <a:srgbClr val="10312B"/>
                </a:solidFill>
                <a:sym typeface="Arial"/>
              </a:rPr>
              <a:t>menor</a:t>
            </a:r>
            <a:r>
              <a:rPr lang="en-AU" sz="2800" b="0" i="0" u="none" strike="noStrike" cap="none" dirty="0">
                <a:solidFill>
                  <a:srgbClr val="10312B"/>
                </a:solidFill>
                <a:sym typeface="Arial"/>
              </a:rPr>
              <a:t> a 32 </a:t>
            </a:r>
            <a:r>
              <a:rPr lang="en-AU" sz="2800" b="0" i="0" u="none" strike="noStrike" cap="none" dirty="0" err="1">
                <a:solidFill>
                  <a:srgbClr val="10312B"/>
                </a:solidFill>
                <a:sym typeface="Arial"/>
              </a:rPr>
              <a:t>pero</a:t>
            </a:r>
            <a:r>
              <a:rPr lang="en-AU" sz="2800" b="0" i="0" u="none" strike="noStrike" cap="none" dirty="0">
                <a:solidFill>
                  <a:srgbClr val="10312B"/>
                </a:solidFill>
                <a:sym typeface="Arial"/>
              </a:rPr>
              <a:t> </a:t>
            </a:r>
            <a:r>
              <a:rPr lang="en-AU" sz="2800" b="0" i="0" u="none" strike="noStrike" cap="none" dirty="0" err="1">
                <a:solidFill>
                  <a:srgbClr val="10312B"/>
                </a:solidFill>
                <a:sym typeface="Arial"/>
              </a:rPr>
              <a:t>que</a:t>
            </a:r>
            <a:r>
              <a:rPr lang="en-AU" sz="2800" b="0" i="0" u="none" strike="noStrike" cap="none" dirty="0">
                <a:solidFill>
                  <a:srgbClr val="10312B"/>
                </a:solidFill>
                <a:sym typeface="Arial"/>
              </a:rPr>
              <a:t> sea legible. Sea </a:t>
            </a:r>
            <a:r>
              <a:rPr lang="en-AU" sz="2800" b="0" i="0" u="none" strike="noStrike" cap="none" dirty="0" err="1">
                <a:solidFill>
                  <a:srgbClr val="10312B"/>
                </a:solidFill>
                <a:sym typeface="Arial"/>
              </a:rPr>
              <a:t>consistente</a:t>
            </a:r>
            <a:r>
              <a:rPr lang="en-AU" sz="2800" b="0" i="0" u="none" strike="noStrike" cap="none" dirty="0">
                <a:solidFill>
                  <a:srgbClr val="10312B"/>
                </a:solidFill>
                <a:sym typeface="Arial"/>
              </a:rPr>
              <a:t> en </a:t>
            </a:r>
            <a:r>
              <a:rPr lang="en-AU" sz="2800" b="0" i="0" u="none" strike="noStrike" cap="none" dirty="0" err="1">
                <a:solidFill>
                  <a:srgbClr val="10312B"/>
                </a:solidFill>
                <a:sym typeface="Arial"/>
              </a:rPr>
              <a:t>su</a:t>
            </a:r>
            <a:r>
              <a:rPr lang="en-AU" sz="2800" b="0" i="0" u="none" strike="noStrike" cap="none" dirty="0">
                <a:solidFill>
                  <a:srgbClr val="10312B"/>
                </a:solidFill>
                <a:sym typeface="Arial"/>
              </a:rPr>
              <a:t> </a:t>
            </a:r>
            <a:r>
              <a:rPr lang="en-AU" sz="2800" b="0" i="0" u="none" strike="noStrike" cap="none" dirty="0" err="1">
                <a:solidFill>
                  <a:srgbClr val="10312B"/>
                </a:solidFill>
                <a:sym typeface="Arial"/>
              </a:rPr>
              <a:t>estilo</a:t>
            </a:r>
            <a:r>
              <a:rPr lang="en-AU" sz="2800" b="0" i="0" u="none" strike="noStrike" cap="none" dirty="0">
                <a:solidFill>
                  <a:srgbClr val="10312B"/>
                </a:solidFill>
                <a:sym typeface="Arial"/>
              </a:rPr>
              <a:t> de </a:t>
            </a:r>
            <a:r>
              <a:rPr lang="en-AU" sz="2800" b="0" i="0" u="none" strike="noStrike" cap="none" dirty="0" err="1">
                <a:solidFill>
                  <a:srgbClr val="10312B"/>
                </a:solidFill>
                <a:sym typeface="Arial"/>
              </a:rPr>
              <a:t>referencia</a:t>
            </a:r>
            <a:r>
              <a:rPr lang="en-AU" sz="2800" b="0" i="0" u="none" strike="noStrike" cap="none" dirty="0">
                <a:solidFill>
                  <a:srgbClr val="10312B"/>
                </a:solidFill>
                <a:sym typeface="Arial"/>
              </a:rPr>
              <a:t>. Se </a:t>
            </a:r>
            <a:r>
              <a:rPr lang="en-AU" sz="2800" b="0" i="0" u="none" strike="noStrike" cap="none" dirty="0" err="1">
                <a:solidFill>
                  <a:srgbClr val="10312B"/>
                </a:solidFill>
                <a:sym typeface="Arial"/>
              </a:rPr>
              <a:t>recomienda</a:t>
            </a:r>
            <a:r>
              <a:rPr lang="en-AU" sz="2800" b="0" i="0" u="none" strike="noStrike" cap="none" dirty="0">
                <a:solidFill>
                  <a:srgbClr val="10312B"/>
                </a:solidFill>
                <a:sym typeface="Arial"/>
              </a:rPr>
              <a:t> Vancouver</a:t>
            </a:r>
            <a:r>
              <a:rPr lang="en-AU" sz="2800" b="0" i="0" u="none" strike="noStrike" cap="none" dirty="0" smtClean="0">
                <a:solidFill>
                  <a:srgbClr val="10312B"/>
                </a:solidFill>
                <a:sym typeface="Arial"/>
              </a:rPr>
              <a:t>. </a:t>
            </a:r>
            <a:endParaRPr sz="2800" dirty="0">
              <a:solidFill>
                <a:srgbClr val="10312B"/>
              </a:solidFill>
            </a:endParaRPr>
          </a:p>
        </p:txBody>
      </p:sp>
      <p:sp>
        <p:nvSpPr>
          <p:cNvPr id="112" name="Google Shape;112;p1"/>
          <p:cNvSpPr/>
          <p:nvPr/>
        </p:nvSpPr>
        <p:spPr>
          <a:xfrm>
            <a:off x="943864" y="8902361"/>
            <a:ext cx="13518753" cy="15212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1950" tIns="351950" rIns="351950" bIns="351950" anchor="t" anchorCtr="0">
            <a:noAutofit/>
          </a:bodyPr>
          <a:lstStyle/>
          <a:p>
            <a:pPr marL="0" marR="0" lvl="0" indent="0" algn="just" rtl="0">
              <a:lnSpc>
                <a:spcPts val="384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El poster es tamaño A0 (84.1 x 118.9 cm or 33.1 x 46.8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pulgadas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), vertical. No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deberá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ser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la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unión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de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varias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hojas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impresas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más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pequeñas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. Se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podría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hacer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un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póstermás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pequeño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si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cumplen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los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requisitos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y se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ajusta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al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espacio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.</a:t>
            </a:r>
            <a:endParaRPr sz="3200" i="0" u="none" strike="noStrike" kern="1200" cap="none" dirty="0">
              <a:solidFill>
                <a:srgbClr val="10312B"/>
              </a:solidFill>
              <a:sym typeface="Arial"/>
            </a:endParaRPr>
          </a:p>
          <a:p>
            <a:pPr marL="0" marR="0" lvl="0" indent="0" algn="just" rtl="0">
              <a:lnSpc>
                <a:spcPts val="384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Compruebe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si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su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institución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tiene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un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estilo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definido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para los posters para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imitar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los colores y el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diseño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,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respentando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el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formato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del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Congreso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WCPT-SAR.</a:t>
            </a:r>
            <a:endParaRPr sz="3200" kern="1200" dirty="0">
              <a:solidFill>
                <a:srgbClr val="10312B"/>
              </a:solidFill>
            </a:endParaRPr>
          </a:p>
          <a:p>
            <a:pPr marL="0" marR="0" lvl="0" indent="0" algn="just" rtl="0">
              <a:lnSpc>
                <a:spcPts val="384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200" i="0" u="none" strike="noStrike" kern="1200" cap="none" dirty="0">
              <a:solidFill>
                <a:srgbClr val="10312B"/>
              </a:solidFill>
              <a:sym typeface="Arial"/>
            </a:endParaRPr>
          </a:p>
          <a:p>
            <a:pPr marL="0" marR="0" lvl="0" indent="0" algn="just" rtl="0">
              <a:lnSpc>
                <a:spcPts val="384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No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cambie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el tamaño de la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página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,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ya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que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la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impresora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puede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modificar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el tamaño.</a:t>
            </a:r>
            <a:endParaRPr sz="3200" kern="1200" dirty="0">
              <a:solidFill>
                <a:srgbClr val="10312B"/>
              </a:solidFill>
            </a:endParaRPr>
          </a:p>
          <a:p>
            <a:pPr marL="0" marR="0" lvl="0" indent="0" algn="just" rtl="0">
              <a:lnSpc>
                <a:spcPts val="384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Utilice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tipografías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que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sean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fáciles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de leer, tales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como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Arial o Verdana.</a:t>
            </a:r>
            <a:endParaRPr sz="3200" kern="1200" dirty="0">
              <a:solidFill>
                <a:srgbClr val="10312B"/>
              </a:solidFill>
            </a:endParaRPr>
          </a:p>
          <a:p>
            <a:pPr marL="0" marR="0" lvl="0" indent="0" algn="just" rtl="0">
              <a:lnSpc>
                <a:spcPts val="384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200" i="0" u="none" strike="noStrike" kern="1200" cap="none" dirty="0">
              <a:solidFill>
                <a:srgbClr val="10312B"/>
              </a:solidFill>
              <a:sym typeface="Arial"/>
            </a:endParaRPr>
          </a:p>
          <a:p>
            <a:pPr marL="0" marR="0" lvl="0" indent="0" algn="just" rtl="0">
              <a:lnSpc>
                <a:spcPts val="384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La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sección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de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encabezados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están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en tamaño 48pt. La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mayoría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del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cuerpo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del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texto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están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en 32pt. El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rango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recomendado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es entre 24pt-36pt.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Recuerde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que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debe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poder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leerse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desde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una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distancia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normal. </a:t>
            </a:r>
            <a:endParaRPr sz="3200" kern="1200" dirty="0">
              <a:solidFill>
                <a:srgbClr val="10312B"/>
              </a:solidFill>
            </a:endParaRPr>
          </a:p>
          <a:p>
            <a:pPr marL="0" marR="0" lvl="0" indent="0" algn="just" rtl="0">
              <a:lnSpc>
                <a:spcPts val="384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200" i="0" u="none" strike="noStrike" kern="1200" cap="none" dirty="0">
              <a:solidFill>
                <a:srgbClr val="10312B"/>
              </a:solidFill>
              <a:sym typeface="Arial"/>
            </a:endParaRPr>
          </a:p>
          <a:p>
            <a:pPr marL="0" marR="0" lvl="0" indent="0" algn="just" rtl="0">
              <a:lnSpc>
                <a:spcPts val="384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Letras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negras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sobre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un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fondo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blanco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son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más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sencillas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de leer.</a:t>
            </a:r>
            <a:endParaRPr sz="3200" kern="1200" dirty="0">
              <a:solidFill>
                <a:srgbClr val="10312B"/>
              </a:solidFill>
            </a:endParaRPr>
          </a:p>
          <a:p>
            <a:pPr marL="0" marR="0" lvl="0" indent="0" algn="just" rtl="0">
              <a:lnSpc>
                <a:spcPts val="384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AU" sz="3200" i="0" u="none" strike="noStrike" kern="1200" cap="none" dirty="0" err="1" smtClean="0">
                <a:solidFill>
                  <a:srgbClr val="10312B"/>
                </a:solidFill>
                <a:sym typeface="Arial"/>
              </a:rPr>
              <a:t>Emplee</a:t>
            </a:r>
            <a:r>
              <a:rPr lang="en-AU" sz="3200" i="0" u="none" strike="noStrike" kern="1200" cap="none" dirty="0" smtClean="0">
                <a:solidFill>
                  <a:srgbClr val="10312B"/>
                </a:solidFill>
                <a:sym typeface="Arial"/>
              </a:rPr>
              <a:t>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alineación</a:t>
            </a:r>
            <a:r>
              <a:rPr lang="en-AU" sz="3200" i="0" u="none" strike="noStrike" kern="1200" cap="none" dirty="0">
                <a:solidFill>
                  <a:srgbClr val="10312B"/>
                </a:solidFill>
                <a:sym typeface="Arial"/>
              </a:rPr>
              <a:t> </a:t>
            </a:r>
            <a:r>
              <a:rPr lang="en-AU" sz="3200" i="0" u="none" strike="noStrike" kern="1200" cap="none" dirty="0" err="1">
                <a:solidFill>
                  <a:srgbClr val="10312B"/>
                </a:solidFill>
                <a:sym typeface="Arial"/>
              </a:rPr>
              <a:t>justificada</a:t>
            </a:r>
            <a:r>
              <a:rPr lang="en-AU" sz="3200" i="0" u="none" strike="noStrike" kern="1200" cap="none" dirty="0" smtClean="0">
                <a:solidFill>
                  <a:srgbClr val="10312B"/>
                </a:solidFill>
                <a:sym typeface="Arial"/>
              </a:rPr>
              <a:t>,</a:t>
            </a:r>
          </a:p>
          <a:p>
            <a:pPr marL="0" marR="0" lvl="0" indent="0" algn="just" rtl="0">
              <a:lnSpc>
                <a:spcPts val="384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AU" sz="3200" i="0" u="none" strike="noStrike" kern="1200" cap="none" dirty="0" smtClean="0">
              <a:solidFill>
                <a:srgbClr val="10312B"/>
              </a:solidFill>
              <a:sym typeface="Arial"/>
            </a:endParaRPr>
          </a:p>
          <a:p>
            <a:pPr algn="just">
              <a:spcBef>
                <a:spcPts val="1200"/>
              </a:spcBef>
            </a:pPr>
            <a:r>
              <a:rPr lang="es-ES" sz="3200" dirty="0">
                <a:solidFill>
                  <a:srgbClr val="10312B"/>
                </a:solidFill>
              </a:rPr>
              <a:t>Los </a:t>
            </a:r>
            <a:r>
              <a:rPr lang="es-ES" sz="3200" dirty="0" err="1">
                <a:solidFill>
                  <a:srgbClr val="10312B"/>
                </a:solidFill>
              </a:rPr>
              <a:t>pósters</a:t>
            </a:r>
            <a:r>
              <a:rPr lang="es-ES" sz="3200" dirty="0">
                <a:solidFill>
                  <a:srgbClr val="10312B"/>
                </a:solidFill>
              </a:rPr>
              <a:t> en papel fotográfico, de algo gramaje o materiales similares tienen buena duración y alta calidad de impresión.</a:t>
            </a:r>
          </a:p>
          <a:p>
            <a:pPr lvl="0" algn="just">
              <a:spcBef>
                <a:spcPts val="1200"/>
              </a:spcBef>
            </a:pPr>
            <a:r>
              <a:rPr lang="es-ES" sz="3200" dirty="0">
                <a:solidFill>
                  <a:srgbClr val="10312B"/>
                </a:solidFill>
              </a:rPr>
              <a:t>Los </a:t>
            </a:r>
            <a:r>
              <a:rPr lang="es-ES" sz="3200" dirty="0" err="1">
                <a:solidFill>
                  <a:srgbClr val="10312B"/>
                </a:solidFill>
              </a:rPr>
              <a:t>pósters</a:t>
            </a:r>
            <a:r>
              <a:rPr lang="es-ES" sz="3200" dirty="0">
                <a:solidFill>
                  <a:srgbClr val="10312B"/>
                </a:solidFill>
              </a:rPr>
              <a:t> en lonas son más duraderas pero poseen una calidad inferior de impresión.</a:t>
            </a:r>
          </a:p>
          <a:p>
            <a:pPr algn="just">
              <a:spcBef>
                <a:spcPts val="1200"/>
              </a:spcBef>
            </a:pPr>
            <a:r>
              <a:rPr lang="es-ES" sz="3200" dirty="0">
                <a:solidFill>
                  <a:srgbClr val="10312B"/>
                </a:solidFill>
              </a:rPr>
              <a:t>Los Tubos para posters son muy útiles para el transporte de los mismos protegiéndolos. </a:t>
            </a:r>
            <a:endParaRPr lang="es-ES" sz="2300" dirty="0">
              <a:solidFill>
                <a:srgbClr val="10312B"/>
              </a:solidFill>
            </a:endParaRPr>
          </a:p>
          <a:p>
            <a:pPr marL="0" marR="0" lvl="0" indent="0" algn="just" rtl="0">
              <a:lnSpc>
                <a:spcPts val="384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200" i="0" u="none" strike="noStrike" kern="1200" cap="none" dirty="0">
              <a:solidFill>
                <a:srgbClr val="10312B"/>
              </a:solidFill>
              <a:sym typeface="Arial"/>
            </a:endParaRPr>
          </a:p>
        </p:txBody>
      </p:sp>
      <p:sp>
        <p:nvSpPr>
          <p:cNvPr id="116" name="Google Shape;116;p1"/>
          <p:cNvSpPr txBox="1"/>
          <p:nvPr/>
        </p:nvSpPr>
        <p:spPr>
          <a:xfrm>
            <a:off x="22453960" y="19235934"/>
            <a:ext cx="6212662" cy="1832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975" tIns="175975" rIns="175975" bIns="175975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 i="0" u="none" strike="noStrike" cap="none" dirty="0" err="1">
                <a:solidFill>
                  <a:srgbClr val="44797B"/>
                </a:solidFill>
                <a:latin typeface="Arial"/>
                <a:ea typeface="Arial"/>
                <a:cs typeface="Arial"/>
                <a:sym typeface="Arial"/>
              </a:rPr>
              <a:t>Recuerde</a:t>
            </a:r>
            <a:r>
              <a:rPr lang="en-AU" sz="3200" b="1" i="0" u="none" strike="noStrike" cap="none" dirty="0">
                <a:solidFill>
                  <a:srgbClr val="44797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AU" sz="3200" b="1" i="0" u="none" strike="noStrike" cap="none" dirty="0" err="1">
                <a:solidFill>
                  <a:srgbClr val="44797B"/>
                </a:solidFill>
                <a:latin typeface="Arial"/>
                <a:ea typeface="Arial"/>
                <a:cs typeface="Arial"/>
                <a:sym typeface="Arial"/>
              </a:rPr>
              <a:t>agregar</a:t>
            </a:r>
            <a:r>
              <a:rPr lang="en-AU" sz="3200" b="1" i="0" u="none" strike="noStrike" cap="none" dirty="0">
                <a:solidFill>
                  <a:srgbClr val="44797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AU" sz="3200" b="1" i="0" u="none" strike="noStrike" cap="none" dirty="0" err="1">
                <a:solidFill>
                  <a:srgbClr val="44797B"/>
                </a:solidFill>
                <a:latin typeface="Arial"/>
                <a:ea typeface="Arial"/>
                <a:cs typeface="Arial"/>
                <a:sym typeface="Arial"/>
              </a:rPr>
              <a:t>subtítulos</a:t>
            </a:r>
            <a:r>
              <a:rPr lang="en-AU" sz="3200" b="1" i="0" u="none" strike="noStrike" cap="none" dirty="0">
                <a:solidFill>
                  <a:srgbClr val="44797B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AU" sz="3200" b="1" i="0" u="none" strike="noStrike" cap="none" dirty="0" err="1">
                <a:solidFill>
                  <a:srgbClr val="44797B"/>
                </a:solidFill>
                <a:latin typeface="Arial"/>
                <a:ea typeface="Arial"/>
                <a:cs typeface="Arial"/>
                <a:sym typeface="Arial"/>
              </a:rPr>
              <a:t>explicar</a:t>
            </a:r>
            <a:r>
              <a:rPr lang="en-AU" sz="3200" b="1" i="0" u="none" strike="noStrike" cap="none" dirty="0">
                <a:solidFill>
                  <a:srgbClr val="44797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AU" sz="3200" b="1" i="0" u="none" strike="noStrike" cap="none" dirty="0" err="1">
                <a:solidFill>
                  <a:srgbClr val="44797B"/>
                </a:solidFill>
                <a:latin typeface="Arial"/>
                <a:ea typeface="Arial"/>
                <a:cs typeface="Arial"/>
                <a:sym typeface="Arial"/>
              </a:rPr>
              <a:t>las</a:t>
            </a:r>
            <a:r>
              <a:rPr lang="en-AU" sz="3200" b="1" i="0" u="none" strike="noStrike" cap="none" dirty="0">
                <a:solidFill>
                  <a:srgbClr val="44797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AU" sz="3200" b="1" i="0" u="none" strike="noStrike" cap="none" dirty="0" err="1">
                <a:solidFill>
                  <a:srgbClr val="44797B"/>
                </a:solidFill>
                <a:latin typeface="Arial"/>
                <a:ea typeface="Arial"/>
                <a:cs typeface="Arial"/>
                <a:sym typeface="Arial"/>
              </a:rPr>
              <a:t>imágenes</a:t>
            </a:r>
            <a:r>
              <a:rPr lang="en-AU" sz="3200" b="1" i="0" u="none" strike="noStrike" cap="none" dirty="0">
                <a:solidFill>
                  <a:srgbClr val="44797B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AU" sz="3200" b="1" i="0" u="none" strike="noStrike" cap="none" dirty="0" err="1">
                <a:solidFill>
                  <a:srgbClr val="44797B"/>
                </a:solidFill>
                <a:latin typeface="Arial"/>
                <a:ea typeface="Arial"/>
                <a:cs typeface="Arial"/>
                <a:sym typeface="Arial"/>
              </a:rPr>
              <a:t>tablas</a:t>
            </a:r>
            <a:r>
              <a:rPr lang="en-AU" sz="3200" b="1" i="0" u="none" strike="noStrike" cap="none" dirty="0">
                <a:solidFill>
                  <a:srgbClr val="44797B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AU" sz="3200" b="1" i="0" u="none" strike="noStrike" cap="none" dirty="0" err="1">
                <a:solidFill>
                  <a:srgbClr val="44797B"/>
                </a:solidFill>
                <a:latin typeface="Arial"/>
                <a:ea typeface="Arial"/>
                <a:cs typeface="Arial"/>
                <a:sym typeface="Arial"/>
              </a:rPr>
              <a:t>gráficos</a:t>
            </a:r>
            <a:r>
              <a:rPr lang="en-AU" sz="3200" b="1" i="0" u="none" strike="noStrike" cap="none" dirty="0">
                <a:solidFill>
                  <a:srgbClr val="44797B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200" b="1" i="0" u="none" strike="noStrike" cap="none" dirty="0">
              <a:solidFill>
                <a:srgbClr val="4479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"/>
          <p:cNvSpPr/>
          <p:nvPr/>
        </p:nvSpPr>
        <p:spPr>
          <a:xfrm>
            <a:off x="1537522" y="28399128"/>
            <a:ext cx="12459975" cy="4853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1950" tIns="351950" rIns="351950" bIns="351950" anchor="t" anchorCtr="0">
            <a:noAutofit/>
          </a:bodyPr>
          <a:lstStyle/>
          <a:p>
            <a:pPr marL="0" marR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Piense</a:t>
            </a: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acerca</a:t>
            </a: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cómo</a:t>
            </a: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puede</a:t>
            </a: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ampliar</a:t>
            </a: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lo 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incluyó</a:t>
            </a: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en 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resumen, no en 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cuánto</a:t>
            </a: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al 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texto</a:t>
            </a: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sino</a:t>
            </a: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en 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cuanto</a:t>
            </a: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gráficos</a:t>
            </a: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tablas</a:t>
            </a:r>
            <a:r>
              <a:rPr lang="en-AU" sz="3200" b="0" i="0" u="none" strike="noStrike" cap="none" dirty="0">
                <a:solidFill>
                  <a:schemeClr val="bg1"/>
                </a:solidFill>
                <a:sym typeface="Arial"/>
              </a:rPr>
              <a:t>, etc.</a:t>
            </a:r>
            <a:endParaRPr dirty="0">
              <a:solidFill>
                <a:schemeClr val="bg1"/>
              </a:solidFill>
            </a:endParaRPr>
          </a:p>
          <a:p>
            <a:pPr marL="0" marR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Al 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realizar</a:t>
            </a: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póster</a:t>
            </a: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deje</a:t>
            </a: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espacios</a:t>
            </a: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alrededor</a:t>
            </a: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del  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texto</a:t>
            </a: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. No lo 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sobrecargue</a:t>
            </a: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sature</a:t>
            </a: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visualmente</a:t>
            </a:r>
            <a:r>
              <a:rPr lang="en-AU" sz="3200" b="0" i="0" u="none" strike="noStrike" cap="none" dirty="0">
                <a:solidFill>
                  <a:schemeClr val="bg1"/>
                </a:solidFill>
                <a:sym typeface="Arial"/>
              </a:rPr>
              <a:t>.</a:t>
            </a:r>
            <a:endParaRPr dirty="0">
              <a:solidFill>
                <a:schemeClr val="bg1"/>
              </a:solidFill>
            </a:endParaRPr>
          </a:p>
          <a:p>
            <a:pPr marL="0" marR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Los colores de 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este</a:t>
            </a: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archivo</a:t>
            </a: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son solo a 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modo</a:t>
            </a: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ejemplo</a:t>
            </a: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y no 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norma</a:t>
            </a: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. Se 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recomienda</a:t>
            </a: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el 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cambio</a:t>
            </a: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de los 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mismos</a:t>
            </a: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32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"/>
          <p:cNvSpPr/>
          <p:nvPr/>
        </p:nvSpPr>
        <p:spPr>
          <a:xfrm>
            <a:off x="15800310" y="28399128"/>
            <a:ext cx="12703746" cy="48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1950" tIns="351950" rIns="351950" bIns="351950" anchor="t" anchorCtr="0">
            <a:noAutofit/>
          </a:bodyPr>
          <a:lstStyle/>
          <a:p>
            <a:pPr marL="0" marR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Haga</a:t>
            </a: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conclusión</a:t>
            </a: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clara</a:t>
            </a: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concisa</a:t>
            </a:r>
            <a:r>
              <a:rPr lang="en-AU" sz="3200" b="0" i="0" u="none" strike="noStrike" cap="none" dirty="0">
                <a:solidFill>
                  <a:schemeClr val="bg1"/>
                </a:solidFill>
                <a:sym typeface="Arial"/>
              </a:rPr>
              <a:t>.</a:t>
            </a:r>
            <a:endParaRPr dirty="0">
              <a:solidFill>
                <a:schemeClr val="bg1"/>
              </a:solidFill>
            </a:endParaRPr>
          </a:p>
          <a:p>
            <a:pPr marL="0" marR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Los 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colegas</a:t>
            </a: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siempre</a:t>
            </a: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encuentran</a:t>
            </a: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atractivo</a:t>
            </a: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se les 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entregue</a:t>
            </a: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el poster en 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versión</a:t>
            </a: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reducida</a:t>
            </a: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impresa</a:t>
            </a: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, a 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escala</a:t>
            </a: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completa</a:t>
            </a: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y legible (A4 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ejemplo</a:t>
            </a: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Puede</a:t>
            </a: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dejar</a:t>
            </a: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varias</a:t>
            </a: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copias</a:t>
            </a: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en 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funda</a:t>
            </a: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plástico</a:t>
            </a: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(folio) al 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lado</a:t>
            </a: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AU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póster</a:t>
            </a:r>
            <a:r>
              <a:rPr lang="en-AU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3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112;p1"/>
          <p:cNvSpPr>
            <a:spLocks/>
          </p:cNvSpPr>
          <p:nvPr/>
        </p:nvSpPr>
        <p:spPr>
          <a:xfrm>
            <a:off x="943865" y="7855645"/>
            <a:ext cx="13518753" cy="836224"/>
          </a:xfrm>
          <a:prstGeom prst="rect">
            <a:avLst/>
          </a:prstGeom>
          <a:solidFill>
            <a:srgbClr val="6A9496"/>
          </a:solidFill>
          <a:ln>
            <a:noFill/>
          </a:ln>
        </p:spPr>
        <p:txBody>
          <a:bodyPr spcFirstLastPara="1" wrap="square" lIns="351950" tIns="351950" rIns="351950" bIns="35195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800" b="1" i="0" u="none" strike="noStrike" cap="none" dirty="0">
                <a:solidFill>
                  <a:schemeClr val="bg1"/>
                </a:solidFill>
                <a:sym typeface="Arial"/>
              </a:rPr>
              <a:t>Introducción</a:t>
            </a:r>
            <a:endParaRPr sz="3200" i="0" u="none" strike="noStrike" kern="1200" cap="none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59" name="Google Shape;112;p1"/>
          <p:cNvSpPr/>
          <p:nvPr/>
        </p:nvSpPr>
        <p:spPr>
          <a:xfrm>
            <a:off x="15539584" y="7347869"/>
            <a:ext cx="13536942" cy="346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1950" tIns="351950" rIns="351950" bIns="351950" anchor="t" anchorCtr="0">
            <a:noAutofit/>
          </a:bodyPr>
          <a:lstStyle/>
          <a:p>
            <a:pPr lvl="0" algn="just">
              <a:spcBef>
                <a:spcPts val="1200"/>
              </a:spcBef>
            </a:pPr>
            <a:r>
              <a:rPr lang="es-ES" sz="3200" dirty="0" smtClean="0">
                <a:solidFill>
                  <a:srgbClr val="10312B"/>
                </a:solidFill>
              </a:rPr>
              <a:t>Puede </a:t>
            </a:r>
            <a:r>
              <a:rPr lang="es-ES" sz="3200" dirty="0">
                <a:solidFill>
                  <a:srgbClr val="10312B"/>
                </a:solidFill>
              </a:rPr>
              <a:t>cambiar el color del fondo del texto, el título y el fondo.</a:t>
            </a:r>
          </a:p>
          <a:p>
            <a:pPr lvl="0" algn="just">
              <a:spcBef>
                <a:spcPts val="1200"/>
              </a:spcBef>
            </a:pPr>
            <a:r>
              <a:rPr lang="es-ES" sz="3200" dirty="0">
                <a:solidFill>
                  <a:srgbClr val="10312B"/>
                </a:solidFill>
              </a:rPr>
              <a:t>Si quiere enfatizar algún punto asegúrese de utilizar </a:t>
            </a:r>
            <a:r>
              <a:rPr lang="es-ES" sz="3200" b="1" dirty="0">
                <a:solidFill>
                  <a:srgbClr val="10312B"/>
                </a:solidFill>
              </a:rPr>
              <a:t>negrita</a:t>
            </a:r>
            <a:r>
              <a:rPr lang="es-ES" sz="3200" dirty="0">
                <a:solidFill>
                  <a:srgbClr val="10312B"/>
                </a:solidFill>
              </a:rPr>
              <a:t> en vez de </a:t>
            </a:r>
            <a:r>
              <a:rPr lang="es-ES" sz="3200" i="1" dirty="0">
                <a:solidFill>
                  <a:srgbClr val="10312B"/>
                </a:solidFill>
              </a:rPr>
              <a:t>cursiva</a:t>
            </a:r>
            <a:r>
              <a:rPr lang="es-ES" sz="3200" dirty="0">
                <a:solidFill>
                  <a:srgbClr val="10312B"/>
                </a:solidFill>
              </a:rPr>
              <a:t>.</a:t>
            </a:r>
          </a:p>
          <a:p>
            <a:pPr lvl="0" algn="just">
              <a:spcBef>
                <a:spcPts val="1200"/>
              </a:spcBef>
            </a:pPr>
            <a:r>
              <a:rPr lang="es-ES" sz="3200" dirty="0">
                <a:solidFill>
                  <a:srgbClr val="10312B"/>
                </a:solidFill>
              </a:rPr>
              <a:t>La </a:t>
            </a:r>
            <a:r>
              <a:rPr lang="es-ES" sz="3200" i="1" dirty="0">
                <a:solidFill>
                  <a:srgbClr val="10312B"/>
                </a:solidFill>
              </a:rPr>
              <a:t>cursiva </a:t>
            </a:r>
            <a:r>
              <a:rPr lang="es-ES" sz="3200" dirty="0">
                <a:solidFill>
                  <a:srgbClr val="10312B"/>
                </a:solidFill>
              </a:rPr>
              <a:t>debe emplearse solamente cuando escribe palabas en otras lenguas como por ejemplo </a:t>
            </a:r>
            <a:r>
              <a:rPr lang="es-ES" sz="3200" i="1" dirty="0" err="1">
                <a:solidFill>
                  <a:srgbClr val="10312B"/>
                </a:solidFill>
              </a:rPr>
              <a:t>trigger</a:t>
            </a:r>
            <a:r>
              <a:rPr lang="es-ES" sz="3200" i="1" dirty="0">
                <a:solidFill>
                  <a:srgbClr val="10312B"/>
                </a:solidFill>
              </a:rPr>
              <a:t> </a:t>
            </a:r>
            <a:r>
              <a:rPr lang="es-ES" sz="3200" i="1" dirty="0" err="1">
                <a:solidFill>
                  <a:srgbClr val="10312B"/>
                </a:solidFill>
              </a:rPr>
              <a:t>point</a:t>
            </a:r>
            <a:r>
              <a:rPr lang="es-ES" sz="3200" i="1" dirty="0">
                <a:solidFill>
                  <a:srgbClr val="10312B"/>
                </a:solidFill>
              </a:rPr>
              <a:t>.</a:t>
            </a:r>
            <a:endParaRPr lang="es-ES" sz="3200" dirty="0">
              <a:solidFill>
                <a:srgbClr val="10312B"/>
              </a:solidFill>
            </a:endParaRPr>
          </a:p>
          <a:p>
            <a:pPr lvl="0" algn="just">
              <a:spcBef>
                <a:spcPts val="1200"/>
              </a:spcBef>
            </a:pPr>
            <a:endParaRPr lang="es-ES" sz="3200" i="1" dirty="0">
              <a:solidFill>
                <a:srgbClr val="10312B"/>
              </a:solidFill>
            </a:endParaRPr>
          </a:p>
          <a:p>
            <a:pPr algn="just">
              <a:spcBef>
                <a:spcPts val="1200"/>
              </a:spcBef>
            </a:pPr>
            <a:endParaRPr lang="es-ES" sz="3200" dirty="0">
              <a:solidFill>
                <a:srgbClr val="44797B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6029598" y="17615852"/>
            <a:ext cx="6603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</a:pPr>
            <a:r>
              <a:rPr lang="es-ES" sz="3200" b="1" dirty="0">
                <a:solidFill>
                  <a:srgbClr val="44797B"/>
                </a:solidFill>
              </a:rPr>
              <a:t>Se recomienda agregar diagramas de flujo.</a:t>
            </a:r>
            <a:endParaRPr lang="es-AR" sz="3200" b="1" dirty="0">
              <a:solidFill>
                <a:srgbClr val="44797B"/>
              </a:solidFill>
            </a:endParaRPr>
          </a:p>
        </p:txBody>
      </p:sp>
      <p:sp>
        <p:nvSpPr>
          <p:cNvPr id="65" name="CuadroTexto 64"/>
          <p:cNvSpPr txBox="1"/>
          <p:nvPr/>
        </p:nvSpPr>
        <p:spPr>
          <a:xfrm>
            <a:off x="22186295" y="21179199"/>
            <a:ext cx="6610315" cy="5636916"/>
          </a:xfrm>
          <a:prstGeom prst="rect">
            <a:avLst/>
          </a:prstGeom>
          <a:noFill/>
        </p:spPr>
        <p:txBody>
          <a:bodyPr wrap="square" lIns="352800" tIns="352800" rIns="352800" bIns="352800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s-ES" sz="3200" dirty="0">
                <a:solidFill>
                  <a:srgbClr val="10312B"/>
                </a:solidFill>
              </a:rPr>
              <a:t>Imágenes como fotografías, gráficos, diagramas, logotipos, etc., pueden ser añadidas al cartel y eso mejorará su aspecto y ayudará a romper los cuadro de texto. Un buen gráfico permite comunicar por sí solo los resultados sin necesidad de que éstos sean leídos, por lo que atrae más al espectador.</a:t>
            </a:r>
            <a:endParaRPr lang="es-AR" sz="3200" dirty="0">
              <a:solidFill>
                <a:srgbClr val="10312B"/>
              </a:solidFill>
            </a:endParaRPr>
          </a:p>
        </p:txBody>
      </p:sp>
      <p:sp>
        <p:nvSpPr>
          <p:cNvPr id="68" name="Google Shape;112;p1"/>
          <p:cNvSpPr/>
          <p:nvPr/>
        </p:nvSpPr>
        <p:spPr>
          <a:xfrm>
            <a:off x="2046650" y="34746682"/>
            <a:ext cx="12521024" cy="1268000"/>
          </a:xfrm>
          <a:prstGeom prst="rect">
            <a:avLst/>
          </a:prstGeom>
          <a:noFill/>
          <a:ln w="25400">
            <a:noFill/>
          </a:ln>
        </p:spPr>
        <p:txBody>
          <a:bodyPr spcFirstLastPara="1" wrap="square" lIns="351950" tIns="351950" rIns="351950" bIns="351950" anchor="ctr" anchorCtr="0">
            <a:noAutofit/>
          </a:bodyPr>
          <a:lstStyle/>
          <a:p>
            <a:pPr lvl="0" algn="just">
              <a:spcBef>
                <a:spcPts val="1200"/>
              </a:spcBef>
            </a:pPr>
            <a:r>
              <a:rPr lang="es-ES" sz="3200" dirty="0">
                <a:solidFill>
                  <a:srgbClr val="10312B"/>
                </a:solidFill>
              </a:rPr>
              <a:t>Los pósters en papel fotográfico, de algo gramaje o materiales similares tienen buena duración y alta calidad de impresión. </a:t>
            </a:r>
            <a:endParaRPr lang="es-ES" sz="2300" dirty="0">
              <a:solidFill>
                <a:srgbClr val="10312B"/>
              </a:solidFill>
            </a:endParaRPr>
          </a:p>
        </p:txBody>
      </p:sp>
      <p:sp>
        <p:nvSpPr>
          <p:cNvPr id="76" name="Google Shape;112;p1"/>
          <p:cNvSpPr>
            <a:spLocks/>
          </p:cNvSpPr>
          <p:nvPr/>
        </p:nvSpPr>
        <p:spPr>
          <a:xfrm>
            <a:off x="15800309" y="27637265"/>
            <a:ext cx="12459975" cy="836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1950" tIns="351950" rIns="351950" bIns="35195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800" b="1" i="0" u="sng" strike="noStrike" cap="none" dirty="0" err="1">
                <a:solidFill>
                  <a:schemeClr val="bg1"/>
                </a:solidFill>
                <a:sym typeface="Arial"/>
              </a:rPr>
              <a:t>Discusión</a:t>
            </a:r>
            <a:r>
              <a:rPr lang="en-AU" sz="4800" b="1" i="0" u="sng" strike="noStrike" cap="none" dirty="0">
                <a:solidFill>
                  <a:schemeClr val="bg1"/>
                </a:solidFill>
                <a:sym typeface="Arial"/>
              </a:rPr>
              <a:t> y </a:t>
            </a:r>
            <a:r>
              <a:rPr lang="en-AU" sz="4800" b="1" i="0" u="sng" strike="noStrike" cap="none" dirty="0" err="1">
                <a:solidFill>
                  <a:schemeClr val="bg1"/>
                </a:solidFill>
                <a:sym typeface="Arial"/>
              </a:rPr>
              <a:t>conclusión</a:t>
            </a:r>
            <a:endParaRPr sz="3200" i="0" u="sng" strike="noStrike" kern="1200" cap="none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1980154" y="1730653"/>
            <a:ext cx="6776149" cy="387798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lvl="0"/>
            <a:r>
              <a:rPr lang="es-ES" sz="3400" b="1" dirty="0">
                <a:solidFill>
                  <a:srgbClr val="EE7623"/>
                </a:solidFill>
              </a:rPr>
              <a:t>Nombre y Apellido</a:t>
            </a:r>
            <a:br>
              <a:rPr lang="es-ES" sz="3400" b="1" dirty="0">
                <a:solidFill>
                  <a:srgbClr val="EE7623"/>
                </a:solidFill>
              </a:rPr>
            </a:br>
            <a:r>
              <a:rPr lang="es-ES" sz="3400" b="1" dirty="0">
                <a:solidFill>
                  <a:srgbClr val="EE7623"/>
                </a:solidFill>
              </a:rPr>
              <a:t>del autor </a:t>
            </a:r>
            <a:r>
              <a:rPr lang="es-ES" sz="3400" b="1" dirty="0">
                <a:solidFill>
                  <a:srgbClr val="44797B"/>
                </a:solidFill>
              </a:rPr>
              <a:t>(debe coincidir con </a:t>
            </a:r>
            <a:br>
              <a:rPr lang="es-ES" sz="3400" b="1" dirty="0">
                <a:solidFill>
                  <a:srgbClr val="44797B"/>
                </a:solidFill>
              </a:rPr>
            </a:br>
            <a:r>
              <a:rPr lang="es-ES" sz="3400" b="1" dirty="0">
                <a:solidFill>
                  <a:srgbClr val="44797B"/>
                </a:solidFill>
              </a:rPr>
              <a:t>el del resumen)</a:t>
            </a:r>
          </a:p>
          <a:p>
            <a:pPr lvl="0">
              <a:spcBef>
                <a:spcPts val="1200"/>
              </a:spcBef>
            </a:pPr>
            <a:r>
              <a:rPr lang="es-ES" sz="3400" b="1" dirty="0">
                <a:solidFill>
                  <a:srgbClr val="44797B"/>
                </a:solidFill>
              </a:rPr>
              <a:t/>
            </a:r>
            <a:br>
              <a:rPr lang="es-ES" sz="3400" b="1" dirty="0">
                <a:solidFill>
                  <a:srgbClr val="44797B"/>
                </a:solidFill>
              </a:rPr>
            </a:br>
            <a:r>
              <a:rPr lang="es-ES" sz="3400" b="1" dirty="0">
                <a:solidFill>
                  <a:srgbClr val="EE7623"/>
                </a:solidFill>
              </a:rPr>
              <a:t>Los datos de filiación</a:t>
            </a:r>
            <a:br>
              <a:rPr lang="es-ES" sz="3400" b="1" dirty="0">
                <a:solidFill>
                  <a:srgbClr val="EE7623"/>
                </a:solidFill>
              </a:rPr>
            </a:br>
            <a:r>
              <a:rPr lang="es-ES" sz="3400" b="1" dirty="0">
                <a:solidFill>
                  <a:srgbClr val="EE7623"/>
                </a:solidFill>
              </a:rPr>
              <a:t>van aquí</a:t>
            </a:r>
          </a:p>
          <a:p>
            <a:endParaRPr lang="es-AR" sz="3200" dirty="0">
              <a:solidFill>
                <a:srgbClr val="EE7623"/>
              </a:solidFill>
            </a:endParaRPr>
          </a:p>
        </p:txBody>
      </p:sp>
      <p:sp>
        <p:nvSpPr>
          <p:cNvPr id="79" name="Google Shape;112;p1"/>
          <p:cNvSpPr>
            <a:spLocks/>
          </p:cNvSpPr>
          <p:nvPr/>
        </p:nvSpPr>
        <p:spPr>
          <a:xfrm>
            <a:off x="8525669" y="33837267"/>
            <a:ext cx="13454485" cy="783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1950" tIns="351950" rIns="351950" bIns="351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800" b="1" i="0" u="none" strike="noStrike" cap="none" dirty="0" err="1">
                <a:solidFill>
                  <a:schemeClr val="bg1"/>
                </a:solidFill>
                <a:sym typeface="Arial"/>
              </a:rPr>
              <a:t>Relevancia</a:t>
            </a:r>
            <a:endParaRPr sz="3200" i="0" u="none" strike="noStrike" kern="1200" cap="none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9960507" y="6480536"/>
            <a:ext cx="1067286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AU" sz="60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TÍTULO</a:t>
            </a:r>
          </a:p>
          <a:p>
            <a:endParaRPr lang="es-AR" sz="1600" dirty="0"/>
          </a:p>
        </p:txBody>
      </p:sp>
      <p:sp>
        <p:nvSpPr>
          <p:cNvPr id="85" name="CuadroTexto 84"/>
          <p:cNvSpPr txBox="1"/>
          <p:nvPr/>
        </p:nvSpPr>
        <p:spPr>
          <a:xfrm>
            <a:off x="15745725" y="18603923"/>
            <a:ext cx="6234429" cy="2559150"/>
          </a:xfrm>
          <a:prstGeom prst="rect">
            <a:avLst/>
          </a:prstGeom>
          <a:noFill/>
        </p:spPr>
        <p:txBody>
          <a:bodyPr wrap="square" lIns="352800" tIns="352800" rIns="352800" bIns="352800" rtlCol="0">
            <a:spAutoFit/>
          </a:bodyPr>
          <a:lstStyle/>
          <a:p>
            <a:pPr lvl="0" algn="just">
              <a:spcBef>
                <a:spcPts val="1200"/>
              </a:spcBef>
            </a:pPr>
            <a:r>
              <a:rPr lang="es-ES" sz="4000" b="1" dirty="0">
                <a:solidFill>
                  <a:srgbClr val="EE7623"/>
                </a:solidFill>
              </a:rPr>
              <a:t>Los mejores formatos de imágenes son PNG o TIFF, a 300 dpi. </a:t>
            </a:r>
            <a:endParaRPr lang="es-AR" sz="4000" b="1" dirty="0">
              <a:solidFill>
                <a:srgbClr val="EE7623"/>
              </a:solidFill>
            </a:endParaRPr>
          </a:p>
        </p:txBody>
      </p:sp>
      <p:sp>
        <p:nvSpPr>
          <p:cNvPr id="88" name="CuadroTexto 87"/>
          <p:cNvSpPr txBox="1"/>
          <p:nvPr/>
        </p:nvSpPr>
        <p:spPr>
          <a:xfrm>
            <a:off x="15800309" y="25151945"/>
            <a:ext cx="6900800" cy="1820486"/>
          </a:xfrm>
          <a:prstGeom prst="rect">
            <a:avLst/>
          </a:prstGeom>
          <a:noFill/>
        </p:spPr>
        <p:txBody>
          <a:bodyPr wrap="square" lIns="352800" tIns="352800" rIns="352800" bIns="352800" rtlCol="0">
            <a:spAutoFit/>
          </a:bodyPr>
          <a:lstStyle/>
          <a:p>
            <a:pPr lvl="0">
              <a:spcBef>
                <a:spcPts val="1200"/>
              </a:spcBef>
            </a:pPr>
            <a:r>
              <a:rPr lang="es-ES" sz="2400" dirty="0">
                <a:solidFill>
                  <a:srgbClr val="10312B"/>
                </a:solidFill>
              </a:rPr>
              <a:t>Procure que las mismas no queden deformadas en sus proporciones al agregarlas al póster.</a:t>
            </a:r>
            <a:endParaRPr lang="es-AR" sz="2400" dirty="0">
              <a:solidFill>
                <a:srgbClr val="10312B"/>
              </a:solidFill>
            </a:endParaRPr>
          </a:p>
        </p:txBody>
      </p:sp>
      <p:cxnSp>
        <p:nvCxnSpPr>
          <p:cNvPr id="40" name="Conector recto de flecha 39"/>
          <p:cNvCxnSpPr/>
          <p:nvPr/>
        </p:nvCxnSpPr>
        <p:spPr>
          <a:xfrm>
            <a:off x="20366442" y="2132782"/>
            <a:ext cx="1079782" cy="0"/>
          </a:xfrm>
          <a:prstGeom prst="straightConnector1">
            <a:avLst/>
          </a:prstGeom>
          <a:ln w="76200">
            <a:solidFill>
              <a:srgbClr val="4479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cto de flecha 98"/>
          <p:cNvCxnSpPr/>
          <p:nvPr/>
        </p:nvCxnSpPr>
        <p:spPr>
          <a:xfrm>
            <a:off x="20366442" y="4240107"/>
            <a:ext cx="1079782" cy="0"/>
          </a:xfrm>
          <a:prstGeom prst="straightConnector1">
            <a:avLst/>
          </a:prstGeom>
          <a:ln w="76200">
            <a:solidFill>
              <a:srgbClr val="4479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ectángulo 150"/>
          <p:cNvSpPr/>
          <p:nvPr/>
        </p:nvSpPr>
        <p:spPr>
          <a:xfrm>
            <a:off x="1073580" y="34924752"/>
            <a:ext cx="932810" cy="1014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cxnSp>
        <p:nvCxnSpPr>
          <p:cNvPr id="100" name="Conector recto de flecha 99"/>
          <p:cNvCxnSpPr/>
          <p:nvPr/>
        </p:nvCxnSpPr>
        <p:spPr>
          <a:xfrm>
            <a:off x="1213628" y="35432178"/>
            <a:ext cx="575415" cy="0"/>
          </a:xfrm>
          <a:prstGeom prst="straightConnector1">
            <a:avLst/>
          </a:prstGeom>
          <a:ln w="57150">
            <a:solidFill>
              <a:srgbClr val="EE76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Google Shape;112;p1"/>
          <p:cNvSpPr>
            <a:spLocks/>
          </p:cNvSpPr>
          <p:nvPr/>
        </p:nvSpPr>
        <p:spPr>
          <a:xfrm>
            <a:off x="1537522" y="27630719"/>
            <a:ext cx="12459975" cy="836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1950" tIns="351950" rIns="351950" bIns="35195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800" b="1" i="0" u="sng" strike="noStrike" cap="none" dirty="0" err="1">
                <a:solidFill>
                  <a:schemeClr val="bg1"/>
                </a:solidFill>
                <a:sym typeface="Arial"/>
              </a:rPr>
              <a:t>Resultados</a:t>
            </a:r>
            <a:endParaRPr sz="3200" i="0" u="sng" strike="noStrike" kern="1200" cap="none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133" name="Google Shape;133;p1"/>
          <p:cNvSpPr/>
          <p:nvPr/>
        </p:nvSpPr>
        <p:spPr>
          <a:xfrm>
            <a:off x="1233045" y="39623739"/>
            <a:ext cx="6769560" cy="274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1950" tIns="351950" rIns="351950" bIns="351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b="1" i="0" u="none" strike="noStrike" cap="none" dirty="0">
                <a:solidFill>
                  <a:srgbClr val="EE7623"/>
                </a:solidFill>
                <a:sym typeface="Arial"/>
              </a:rPr>
              <a:t>PALABRAS CLAVE</a:t>
            </a:r>
            <a:endParaRPr lang="en-AU" sz="3600" dirty="0">
              <a:solidFill>
                <a:srgbClr val="EE7623"/>
              </a:solidFill>
            </a:endParaRPr>
          </a:p>
          <a:p>
            <a:pPr lvl="0">
              <a:spcBef>
                <a:spcPts val="1200"/>
              </a:spcBef>
            </a:pPr>
            <a:r>
              <a:rPr lang="es-ES" sz="3200" dirty="0">
                <a:solidFill>
                  <a:srgbClr val="10312B"/>
                </a:solidFill>
              </a:rPr>
              <a:t>Introduzca como máximo 6 palabras claves estándares</a:t>
            </a:r>
            <a:endParaRPr sz="2300" b="0" i="0" u="none" strike="noStrike" cap="none" dirty="0">
              <a:solidFill>
                <a:srgbClr val="10312B"/>
              </a:solidFill>
              <a:sym typeface="Arial"/>
            </a:endParaRPr>
          </a:p>
        </p:txBody>
      </p:sp>
      <p:sp>
        <p:nvSpPr>
          <p:cNvPr id="143" name="Google Shape;133;p1"/>
          <p:cNvSpPr/>
          <p:nvPr/>
        </p:nvSpPr>
        <p:spPr>
          <a:xfrm>
            <a:off x="7693057" y="39623739"/>
            <a:ext cx="6769560" cy="274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1950" tIns="351950" rIns="351950" bIns="351950" anchor="t" anchorCtr="0">
            <a:noAutofit/>
          </a:bodyPr>
          <a:lstStyle/>
          <a:p>
            <a:pPr lvl="0"/>
            <a:r>
              <a:rPr lang="es-ES" sz="3600" b="1" dirty="0">
                <a:solidFill>
                  <a:srgbClr val="EE7623"/>
                </a:solidFill>
              </a:rPr>
              <a:t>COMITÉ DE ÉTICA</a:t>
            </a:r>
          </a:p>
          <a:p>
            <a:pPr lvl="0" algn="just">
              <a:spcBef>
                <a:spcPts val="1200"/>
              </a:spcBef>
            </a:pPr>
            <a:r>
              <a:rPr lang="es-ES" sz="3200" dirty="0">
                <a:solidFill>
                  <a:srgbClr val="10312B"/>
                </a:solidFill>
              </a:rPr>
              <a:t>Agregue aquí los datos.</a:t>
            </a:r>
          </a:p>
        </p:txBody>
      </p:sp>
      <p:sp>
        <p:nvSpPr>
          <p:cNvPr id="144" name="Google Shape;133;p1"/>
          <p:cNvSpPr/>
          <p:nvPr/>
        </p:nvSpPr>
        <p:spPr>
          <a:xfrm>
            <a:off x="13997496" y="39623739"/>
            <a:ext cx="6518896" cy="274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1950" tIns="351950" rIns="351950" bIns="351950" anchor="t" anchorCtr="0">
            <a:noAutofit/>
          </a:bodyPr>
          <a:lstStyle/>
          <a:p>
            <a:pPr lvl="0"/>
            <a:r>
              <a:rPr lang="es-ES" sz="3600" b="1" dirty="0">
                <a:solidFill>
                  <a:srgbClr val="EE7623"/>
                </a:solidFill>
              </a:rPr>
              <a:t>AGRADECIMIENTOS</a:t>
            </a:r>
          </a:p>
          <a:p>
            <a:pPr lvl="0" algn="just">
              <a:spcBef>
                <a:spcPts val="1200"/>
              </a:spcBef>
            </a:pPr>
            <a:r>
              <a:rPr lang="es-ES" sz="3200" dirty="0">
                <a:solidFill>
                  <a:srgbClr val="10312B"/>
                </a:solidFill>
              </a:rPr>
              <a:t>Agregue aquí notas.</a:t>
            </a:r>
          </a:p>
        </p:txBody>
      </p:sp>
      <p:sp>
        <p:nvSpPr>
          <p:cNvPr id="145" name="Google Shape;133;p1"/>
          <p:cNvSpPr/>
          <p:nvPr/>
        </p:nvSpPr>
        <p:spPr>
          <a:xfrm>
            <a:off x="20366442" y="39623739"/>
            <a:ext cx="6860626" cy="2256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1950" tIns="351950" rIns="351950" bIns="351950" anchor="t" anchorCtr="0">
            <a:noAutofit/>
          </a:bodyPr>
          <a:lstStyle/>
          <a:p>
            <a:pPr lvl="0"/>
            <a:r>
              <a:rPr lang="en-AU" sz="3600" b="1" dirty="0">
                <a:solidFill>
                  <a:srgbClr val="EE7623"/>
                </a:solidFill>
              </a:rPr>
              <a:t>DATOS DE CONTACTO</a:t>
            </a:r>
          </a:p>
          <a:p>
            <a:pPr lvl="0">
              <a:spcBef>
                <a:spcPts val="1200"/>
              </a:spcBef>
            </a:pPr>
            <a:r>
              <a:rPr lang="en-AU" sz="3200" b="1" dirty="0">
                <a:solidFill>
                  <a:srgbClr val="10312B"/>
                </a:solidFill>
              </a:rPr>
              <a:t>mail1@importante.com.ar</a:t>
            </a:r>
            <a:endParaRPr lang="es-ES" sz="3200" b="1" dirty="0">
              <a:solidFill>
                <a:srgbClr val="10312B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0440" y="12998248"/>
            <a:ext cx="5932571" cy="593257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9598" y="11452881"/>
            <a:ext cx="5884471" cy="588447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29599" y="20985644"/>
            <a:ext cx="5928748" cy="413385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79" y="843062"/>
            <a:ext cx="16695804" cy="436185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633" y="4961497"/>
            <a:ext cx="9690270" cy="946798"/>
          </a:xfrm>
          <a:prstGeom prst="rect">
            <a:avLst/>
          </a:prstGeom>
        </p:spPr>
      </p:pic>
      <p:sp>
        <p:nvSpPr>
          <p:cNvPr id="51" name="Google Shape;112;p1"/>
          <p:cNvSpPr/>
          <p:nvPr/>
        </p:nvSpPr>
        <p:spPr>
          <a:xfrm>
            <a:off x="1030732" y="24862720"/>
            <a:ext cx="13536942" cy="227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1950" tIns="351950" rIns="351950" bIns="351950" anchor="t" anchorCtr="0">
            <a:noAutofit/>
          </a:bodyPr>
          <a:lstStyle/>
          <a:p>
            <a:pPr lvl="0" algn="just">
              <a:spcBef>
                <a:spcPts val="1200"/>
              </a:spcBef>
            </a:pPr>
            <a:r>
              <a:rPr lang="es-ES" sz="3200" dirty="0">
                <a:solidFill>
                  <a:srgbClr val="10312B"/>
                </a:solidFill>
              </a:rPr>
              <a:t>Si está utilizando esta plantilla simplemente seleccione el texto y reemplácelo </a:t>
            </a:r>
            <a:r>
              <a:rPr lang="es-ES" sz="3200" dirty="0" err="1">
                <a:solidFill>
                  <a:srgbClr val="10312B"/>
                </a:solidFill>
              </a:rPr>
              <a:t>tipeando</a:t>
            </a:r>
            <a:r>
              <a:rPr lang="es-ES" sz="3200" dirty="0">
                <a:solidFill>
                  <a:srgbClr val="10312B"/>
                </a:solidFill>
              </a:rPr>
              <a:t> su propio texto, o copie y </a:t>
            </a:r>
            <a:r>
              <a:rPr lang="es-ES" sz="3200" dirty="0" err="1">
                <a:solidFill>
                  <a:srgbClr val="10312B"/>
                </a:solidFill>
              </a:rPr>
              <a:t>pege</a:t>
            </a:r>
            <a:r>
              <a:rPr lang="es-ES" sz="3200" dirty="0">
                <a:solidFill>
                  <a:srgbClr val="10312B"/>
                </a:solidFill>
              </a:rPr>
              <a:t> el texto de su </a:t>
            </a:r>
            <a:r>
              <a:rPr lang="es-ES" sz="3200" dirty="0" err="1">
                <a:solidFill>
                  <a:srgbClr val="10312B"/>
                </a:solidFill>
              </a:rPr>
              <a:t>resúmen</a:t>
            </a:r>
            <a:r>
              <a:rPr lang="es-ES" sz="3200" dirty="0">
                <a:solidFill>
                  <a:srgbClr val="10312B"/>
                </a:solidFill>
              </a:rPr>
              <a:t> previamente realizado en Word. </a:t>
            </a:r>
          </a:p>
        </p:txBody>
      </p:sp>
      <p:sp>
        <p:nvSpPr>
          <p:cNvPr id="52" name="Google Shape;112;p1"/>
          <p:cNvSpPr>
            <a:spLocks/>
          </p:cNvSpPr>
          <p:nvPr/>
        </p:nvSpPr>
        <p:spPr>
          <a:xfrm>
            <a:off x="1030732" y="23976158"/>
            <a:ext cx="13536942" cy="836224"/>
          </a:xfrm>
          <a:prstGeom prst="rect">
            <a:avLst/>
          </a:prstGeom>
          <a:solidFill>
            <a:srgbClr val="6A9496"/>
          </a:solidFill>
          <a:ln>
            <a:noFill/>
          </a:ln>
        </p:spPr>
        <p:txBody>
          <a:bodyPr spcFirstLastPara="1" wrap="square" lIns="351950" tIns="351950" rIns="351950" bIns="35195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800" b="1" i="0" u="none" strike="noStrike" cap="none" dirty="0">
                <a:solidFill>
                  <a:schemeClr val="bg1"/>
                </a:solidFill>
                <a:sym typeface="Arial"/>
              </a:rPr>
              <a:t>Materiales y métodos</a:t>
            </a:r>
            <a:endParaRPr sz="3200" i="0" u="none" strike="noStrike" kern="1200" cap="none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22251013" y="11019058"/>
            <a:ext cx="6234429" cy="1943597"/>
          </a:xfrm>
          <a:prstGeom prst="rect">
            <a:avLst/>
          </a:prstGeom>
          <a:noFill/>
        </p:spPr>
        <p:txBody>
          <a:bodyPr wrap="square" lIns="352800" tIns="352800" rIns="352800" bIns="352800" rtlCol="0">
            <a:spAutoFit/>
          </a:bodyPr>
          <a:lstStyle/>
          <a:p>
            <a:pPr lvl="0" algn="just">
              <a:spcBef>
                <a:spcPts val="1200"/>
              </a:spcBef>
            </a:pPr>
            <a:r>
              <a:rPr lang="es-ES" sz="4000" b="1" dirty="0" smtClean="0">
                <a:solidFill>
                  <a:srgbClr val="EE7623"/>
                </a:solidFill>
              </a:rPr>
              <a:t>Lugar para colocar un subtitulo</a:t>
            </a:r>
            <a:endParaRPr lang="es-AR" sz="4000" b="1" dirty="0">
              <a:solidFill>
                <a:srgbClr val="EE7623"/>
              </a:solidFill>
            </a:endParaRPr>
          </a:p>
        </p:txBody>
      </p:sp>
      <p:sp>
        <p:nvSpPr>
          <p:cNvPr id="54" name="Google Shape;112;p1"/>
          <p:cNvSpPr/>
          <p:nvPr/>
        </p:nvSpPr>
        <p:spPr>
          <a:xfrm>
            <a:off x="16555500" y="34773631"/>
            <a:ext cx="12521024" cy="1268000"/>
          </a:xfrm>
          <a:prstGeom prst="rect">
            <a:avLst/>
          </a:prstGeom>
          <a:noFill/>
          <a:ln w="25400">
            <a:noFill/>
          </a:ln>
        </p:spPr>
        <p:txBody>
          <a:bodyPr spcFirstLastPara="1" wrap="square" lIns="351950" tIns="351950" rIns="351950" bIns="351950" anchor="ctr" anchorCtr="0">
            <a:noAutofit/>
          </a:bodyPr>
          <a:lstStyle/>
          <a:p>
            <a:pPr lvl="0" algn="just">
              <a:spcBef>
                <a:spcPts val="1200"/>
              </a:spcBef>
            </a:pPr>
            <a:r>
              <a:rPr lang="es-ES" sz="3200" dirty="0">
                <a:solidFill>
                  <a:srgbClr val="10312B"/>
                </a:solidFill>
              </a:rPr>
              <a:t>Los pósters en papel fotográfico, de algo gramaje o materiales similares tienen buena duración y alta calidad de impresión. </a:t>
            </a:r>
            <a:endParaRPr lang="es-ES" sz="2300" dirty="0">
              <a:solidFill>
                <a:srgbClr val="10312B"/>
              </a:solidFill>
            </a:endParaRPr>
          </a:p>
        </p:txBody>
      </p:sp>
      <p:sp>
        <p:nvSpPr>
          <p:cNvPr id="55" name="Rectángulo 54"/>
          <p:cNvSpPr/>
          <p:nvPr/>
        </p:nvSpPr>
        <p:spPr>
          <a:xfrm>
            <a:off x="15582430" y="34951701"/>
            <a:ext cx="932810" cy="1014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cxnSp>
        <p:nvCxnSpPr>
          <p:cNvPr id="56" name="Conector recto de flecha 55"/>
          <p:cNvCxnSpPr/>
          <p:nvPr/>
        </p:nvCxnSpPr>
        <p:spPr>
          <a:xfrm>
            <a:off x="15722478" y="35459127"/>
            <a:ext cx="575415" cy="0"/>
          </a:xfrm>
          <a:prstGeom prst="straightConnector1">
            <a:avLst/>
          </a:prstGeom>
          <a:ln w="57150">
            <a:solidFill>
              <a:srgbClr val="EE76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Google Shape;112;p1"/>
          <p:cNvSpPr/>
          <p:nvPr/>
        </p:nvSpPr>
        <p:spPr>
          <a:xfrm>
            <a:off x="2003803" y="36164949"/>
            <a:ext cx="12521024" cy="1268000"/>
          </a:xfrm>
          <a:prstGeom prst="rect">
            <a:avLst/>
          </a:prstGeom>
          <a:noFill/>
          <a:ln w="25400">
            <a:noFill/>
          </a:ln>
        </p:spPr>
        <p:txBody>
          <a:bodyPr spcFirstLastPara="1" wrap="square" lIns="351950" tIns="351950" rIns="351950" bIns="351950" anchor="ctr" anchorCtr="0">
            <a:noAutofit/>
          </a:bodyPr>
          <a:lstStyle/>
          <a:p>
            <a:pPr lvl="0" algn="just">
              <a:spcBef>
                <a:spcPts val="1200"/>
              </a:spcBef>
            </a:pPr>
            <a:r>
              <a:rPr lang="es-ES" sz="3200" dirty="0">
                <a:solidFill>
                  <a:srgbClr val="10312B"/>
                </a:solidFill>
              </a:rPr>
              <a:t>Los pósters en papel fotográfico, de algo gramaje o materiales similares tienen buena duración y alta calidad de impresión. </a:t>
            </a:r>
            <a:endParaRPr lang="es-ES" sz="2300" dirty="0">
              <a:solidFill>
                <a:srgbClr val="10312B"/>
              </a:solidFill>
            </a:endParaRPr>
          </a:p>
        </p:txBody>
      </p:sp>
      <p:sp>
        <p:nvSpPr>
          <p:cNvPr id="62" name="Rectángulo 61"/>
          <p:cNvSpPr/>
          <p:nvPr/>
        </p:nvSpPr>
        <p:spPr>
          <a:xfrm>
            <a:off x="1030733" y="36343019"/>
            <a:ext cx="932810" cy="1014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cxnSp>
        <p:nvCxnSpPr>
          <p:cNvPr id="63" name="Conector recto de flecha 62"/>
          <p:cNvCxnSpPr/>
          <p:nvPr/>
        </p:nvCxnSpPr>
        <p:spPr>
          <a:xfrm>
            <a:off x="1170781" y="36850445"/>
            <a:ext cx="575415" cy="0"/>
          </a:xfrm>
          <a:prstGeom prst="straightConnector1">
            <a:avLst/>
          </a:prstGeom>
          <a:ln w="57150">
            <a:solidFill>
              <a:srgbClr val="EE76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Google Shape;112;p1"/>
          <p:cNvSpPr/>
          <p:nvPr/>
        </p:nvSpPr>
        <p:spPr>
          <a:xfrm>
            <a:off x="16512653" y="36191898"/>
            <a:ext cx="12521024" cy="1268000"/>
          </a:xfrm>
          <a:prstGeom prst="rect">
            <a:avLst/>
          </a:prstGeom>
          <a:noFill/>
          <a:ln w="25400">
            <a:noFill/>
          </a:ln>
        </p:spPr>
        <p:txBody>
          <a:bodyPr spcFirstLastPara="1" wrap="square" lIns="351950" tIns="351950" rIns="351950" bIns="351950" anchor="ctr" anchorCtr="0">
            <a:noAutofit/>
          </a:bodyPr>
          <a:lstStyle/>
          <a:p>
            <a:pPr lvl="0" algn="just">
              <a:spcBef>
                <a:spcPts val="1200"/>
              </a:spcBef>
            </a:pPr>
            <a:r>
              <a:rPr lang="es-ES" sz="3200" dirty="0">
                <a:solidFill>
                  <a:srgbClr val="10312B"/>
                </a:solidFill>
              </a:rPr>
              <a:t>Los pósters en papel fotográfico, de algo gramaje o materiales similares tienen buena duración y alta calidad de impresión. </a:t>
            </a:r>
            <a:endParaRPr lang="es-ES" sz="2300" dirty="0">
              <a:solidFill>
                <a:srgbClr val="10312B"/>
              </a:solidFill>
            </a:endParaRPr>
          </a:p>
        </p:txBody>
      </p:sp>
      <p:sp>
        <p:nvSpPr>
          <p:cNvPr id="66" name="Rectángulo 65"/>
          <p:cNvSpPr/>
          <p:nvPr/>
        </p:nvSpPr>
        <p:spPr>
          <a:xfrm>
            <a:off x="15539583" y="36369968"/>
            <a:ext cx="932810" cy="1014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cxnSp>
        <p:nvCxnSpPr>
          <p:cNvPr id="67" name="Conector recto de flecha 66"/>
          <p:cNvCxnSpPr/>
          <p:nvPr/>
        </p:nvCxnSpPr>
        <p:spPr>
          <a:xfrm>
            <a:off x="15679631" y="36877394"/>
            <a:ext cx="575415" cy="0"/>
          </a:xfrm>
          <a:prstGeom prst="straightConnector1">
            <a:avLst/>
          </a:prstGeom>
          <a:ln w="57150">
            <a:solidFill>
              <a:srgbClr val="EE76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ángulo 141"/>
          <p:cNvSpPr/>
          <p:nvPr/>
        </p:nvSpPr>
        <p:spPr>
          <a:xfrm flipV="1">
            <a:off x="0" y="42049042"/>
            <a:ext cx="30279975" cy="96214"/>
          </a:xfrm>
          <a:prstGeom prst="rect">
            <a:avLst/>
          </a:prstGeom>
          <a:solidFill>
            <a:srgbClr val="EE7623"/>
          </a:solidFill>
          <a:ln>
            <a:solidFill>
              <a:srgbClr val="EE76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5"/>
          <p:cNvSpPr/>
          <p:nvPr/>
        </p:nvSpPr>
        <p:spPr>
          <a:xfrm>
            <a:off x="27033415" y="39817449"/>
            <a:ext cx="2042765" cy="205306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9" name="Google Shape;133;p1"/>
          <p:cNvSpPr/>
          <p:nvPr/>
        </p:nvSpPr>
        <p:spPr>
          <a:xfrm>
            <a:off x="26973455" y="39612988"/>
            <a:ext cx="2102726" cy="2214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1950" tIns="351950" rIns="351950" bIns="351950" anchor="t" anchorCtr="0">
            <a:noAutofit/>
          </a:bodyPr>
          <a:lstStyle/>
          <a:p>
            <a:pPr lvl="0"/>
            <a:r>
              <a:rPr lang="en-AU" sz="3600" b="1" dirty="0" smtClean="0">
                <a:solidFill>
                  <a:schemeClr val="bg1"/>
                </a:solidFill>
              </a:rPr>
              <a:t>QR</a:t>
            </a:r>
            <a:br>
              <a:rPr lang="en-AU" sz="3600" b="1" dirty="0" smtClean="0">
                <a:solidFill>
                  <a:schemeClr val="bg1"/>
                </a:solidFill>
              </a:rPr>
            </a:br>
            <a:r>
              <a:rPr lang="en-AU" sz="3200" dirty="0" err="1" smtClean="0">
                <a:solidFill>
                  <a:schemeClr val="bg1"/>
                </a:solidFill>
              </a:rPr>
              <a:t>Whats</a:t>
            </a:r>
            <a:r>
              <a:rPr lang="en-AU" sz="3200" dirty="0" smtClean="0">
                <a:solidFill>
                  <a:schemeClr val="bg1"/>
                </a:solidFill>
              </a:rPr>
              <a:t/>
            </a:r>
            <a:br>
              <a:rPr lang="en-AU" sz="3200" dirty="0" smtClean="0">
                <a:solidFill>
                  <a:schemeClr val="bg1"/>
                </a:solidFill>
              </a:rPr>
            </a:br>
            <a:r>
              <a:rPr lang="en-AU" sz="3200" dirty="0" smtClean="0">
                <a:solidFill>
                  <a:schemeClr val="bg1"/>
                </a:solidFill>
              </a:rPr>
              <a:t>App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1062327" y="42097149"/>
            <a:ext cx="8858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CATEGORÍA: Original - Estudio de caso/s - Revisiones</a:t>
            </a:r>
            <a:endParaRPr lang="es-A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794</TotalTime>
  <Words>636</Words>
  <Application>Microsoft Office PowerPoint</Application>
  <PresentationFormat>Personalizado</PresentationFormat>
  <Paragraphs>53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Blank Presentation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Tracy</dc:creator>
  <cp:lastModifiedBy>Marita</cp:lastModifiedBy>
  <cp:revision>64</cp:revision>
  <dcterms:created xsi:type="dcterms:W3CDTF">1997-10-24T05:44:18Z</dcterms:created>
  <dcterms:modified xsi:type="dcterms:W3CDTF">2025-02-20T18:01:41Z</dcterms:modified>
</cp:coreProperties>
</file>